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9562-EDBA-4001-BED8-A2A64BE58E8B}" type="datetimeFigureOut">
              <a:rPr lang="es-ES" smtClean="0"/>
              <a:pPr/>
              <a:t>14/04/2023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590AC-A59E-4763-9EFF-4AEB0A80DA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1771841" y="1727230"/>
            <a:ext cx="639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16,5 cm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347864" y="1753071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20 cm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211960" y="1753071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25 cm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402668" y="1772816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30 cm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8244408" y="312758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35 cm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995936" y="315260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40 cm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39552" y="551723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50 cm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7884368" y="50131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57 cm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7677236" y="170080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Gloria</a:t>
            </a:r>
          </a:p>
        </p:txBody>
      </p:sp>
      <p:sp>
        <p:nvSpPr>
          <p:cNvPr id="25" name="24 Elipse"/>
          <p:cNvSpPr/>
          <p:nvPr/>
        </p:nvSpPr>
        <p:spPr>
          <a:xfrm>
            <a:off x="539552" y="1484784"/>
            <a:ext cx="432048" cy="5472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lipse"/>
          <p:cNvSpPr/>
          <p:nvPr/>
        </p:nvSpPr>
        <p:spPr>
          <a:xfrm>
            <a:off x="1115616" y="1484784"/>
            <a:ext cx="495672" cy="62785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1763688" y="1484784"/>
            <a:ext cx="576064" cy="729682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2483768" y="1484784"/>
            <a:ext cx="639688" cy="810273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3275856" y="1412776"/>
            <a:ext cx="711696" cy="901483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4139952" y="1340768"/>
            <a:ext cx="792088" cy="1003313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5148064" y="1340768"/>
            <a:ext cx="855712" cy="1083904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lipse"/>
          <p:cNvSpPr/>
          <p:nvPr/>
        </p:nvSpPr>
        <p:spPr>
          <a:xfrm>
            <a:off x="6300192" y="1307162"/>
            <a:ext cx="936104" cy="1185734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7605228" y="1268760"/>
            <a:ext cx="999220" cy="1265681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lipse"/>
          <p:cNvSpPr/>
          <p:nvPr/>
        </p:nvSpPr>
        <p:spPr>
          <a:xfrm>
            <a:off x="7956376" y="2839550"/>
            <a:ext cx="1071736" cy="135753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lipse"/>
          <p:cNvSpPr/>
          <p:nvPr/>
        </p:nvSpPr>
        <p:spPr>
          <a:xfrm>
            <a:off x="6588224" y="2767542"/>
            <a:ext cx="1143744" cy="144874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lipse"/>
          <p:cNvSpPr/>
          <p:nvPr/>
        </p:nvSpPr>
        <p:spPr>
          <a:xfrm>
            <a:off x="5156448" y="2739755"/>
            <a:ext cx="1215752" cy="153995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lipse"/>
          <p:cNvSpPr/>
          <p:nvPr/>
        </p:nvSpPr>
        <p:spPr>
          <a:xfrm>
            <a:off x="3635896" y="2648545"/>
            <a:ext cx="1287760" cy="163116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lipse"/>
          <p:cNvSpPr/>
          <p:nvPr/>
        </p:nvSpPr>
        <p:spPr>
          <a:xfrm>
            <a:off x="1835696" y="2551518"/>
            <a:ext cx="1368152" cy="173299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lipse"/>
          <p:cNvSpPr/>
          <p:nvPr/>
        </p:nvSpPr>
        <p:spPr>
          <a:xfrm>
            <a:off x="107504" y="2479510"/>
            <a:ext cx="1431776" cy="1813586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lipse"/>
          <p:cNvSpPr/>
          <p:nvPr/>
        </p:nvSpPr>
        <p:spPr>
          <a:xfrm>
            <a:off x="35496" y="4725144"/>
            <a:ext cx="1503784" cy="1904796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lipse"/>
          <p:cNvSpPr/>
          <p:nvPr/>
        </p:nvSpPr>
        <p:spPr>
          <a:xfrm>
            <a:off x="1691680" y="4662734"/>
            <a:ext cx="1584176" cy="2006626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lipse"/>
          <p:cNvSpPr/>
          <p:nvPr/>
        </p:nvSpPr>
        <p:spPr>
          <a:xfrm>
            <a:off x="3491880" y="4654151"/>
            <a:ext cx="1647800" cy="2087217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lipse"/>
          <p:cNvSpPr/>
          <p:nvPr/>
        </p:nvSpPr>
        <p:spPr>
          <a:xfrm>
            <a:off x="5364088" y="4581128"/>
            <a:ext cx="1719808" cy="2178427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Elipse"/>
          <p:cNvSpPr/>
          <p:nvPr/>
        </p:nvSpPr>
        <p:spPr>
          <a:xfrm>
            <a:off x="7361206" y="4581128"/>
            <a:ext cx="1747298" cy="2213248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539552" y="1511206"/>
            <a:ext cx="779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001             002               003                004                     005                     006                         007                                 008                                   009</a:t>
            </a:r>
          </a:p>
        </p:txBody>
      </p:sp>
      <p:sp>
        <p:nvSpPr>
          <p:cNvPr id="47" name="46 CuadroTexto"/>
          <p:cNvSpPr txBox="1"/>
          <p:nvPr/>
        </p:nvSpPr>
        <p:spPr>
          <a:xfrm rot="173999">
            <a:off x="531283" y="2742895"/>
            <a:ext cx="824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dirty="0"/>
              <a:t>015                                               014                                                 013                                         012                                      011                                      010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589240" y="4751566"/>
            <a:ext cx="79351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016                                             017                                                     018                                                    019                                                          020</a:t>
            </a:r>
          </a:p>
        </p:txBody>
      </p:sp>
      <p:sp>
        <p:nvSpPr>
          <p:cNvPr id="46" name="5 CuadroTexto"/>
          <p:cNvSpPr txBox="1"/>
          <p:nvPr/>
        </p:nvSpPr>
        <p:spPr>
          <a:xfrm>
            <a:off x="1259632" y="117252"/>
            <a:ext cx="17281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/>
              <a:t>Para calibrar y certificar que el tamaño de la impresión en el papel es el real verifique que este cuadrito</a:t>
            </a:r>
          </a:p>
          <a:p>
            <a:r>
              <a:rPr lang="es-ES" sz="1050" dirty="0"/>
              <a:t>debe medir 3x3 cm</a:t>
            </a:r>
          </a:p>
        </p:txBody>
      </p:sp>
      <p:sp>
        <p:nvSpPr>
          <p:cNvPr id="49" name="6 Rectángulo"/>
          <p:cNvSpPr/>
          <p:nvPr/>
        </p:nvSpPr>
        <p:spPr>
          <a:xfrm>
            <a:off x="107504" y="45244"/>
            <a:ext cx="1079500" cy="107950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Elipse">
            <a:extLst>
              <a:ext uri="{FF2B5EF4-FFF2-40B4-BE49-F238E27FC236}">
                <a16:creationId xmlns:a16="http://schemas.microsoft.com/office/drawing/2014/main" id="{B33BFD55-F847-4437-AFDD-F0DC323162AF}"/>
              </a:ext>
            </a:extLst>
          </p:cNvPr>
          <p:cNvSpPr/>
          <p:nvPr/>
        </p:nvSpPr>
        <p:spPr>
          <a:xfrm>
            <a:off x="179512" y="579715"/>
            <a:ext cx="1827843" cy="2315271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lipse">
            <a:extLst>
              <a:ext uri="{FF2B5EF4-FFF2-40B4-BE49-F238E27FC236}">
                <a16:creationId xmlns:a16="http://schemas.microsoft.com/office/drawing/2014/main" id="{B8BCDF5F-E51E-4A0A-9D4B-81E19D2D4BCB}"/>
              </a:ext>
            </a:extLst>
          </p:cNvPr>
          <p:cNvSpPr/>
          <p:nvPr/>
        </p:nvSpPr>
        <p:spPr>
          <a:xfrm>
            <a:off x="2195736" y="404664"/>
            <a:ext cx="2002893" cy="2537003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7 CuadroTexto">
            <a:extLst>
              <a:ext uri="{FF2B5EF4-FFF2-40B4-BE49-F238E27FC236}">
                <a16:creationId xmlns:a16="http://schemas.microsoft.com/office/drawing/2014/main" id="{EAFB9D9E-C136-4FFA-8C97-FC9B03067716}"/>
              </a:ext>
            </a:extLst>
          </p:cNvPr>
          <p:cNvSpPr txBox="1"/>
          <p:nvPr/>
        </p:nvSpPr>
        <p:spPr>
          <a:xfrm>
            <a:off x="852585" y="611831"/>
            <a:ext cx="69012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021                                                  022                                                      	023                                                    024</a:t>
            </a:r>
          </a:p>
        </p:txBody>
      </p:sp>
      <p:sp>
        <p:nvSpPr>
          <p:cNvPr id="49" name="39 Elipse">
            <a:extLst>
              <a:ext uri="{FF2B5EF4-FFF2-40B4-BE49-F238E27FC236}">
                <a16:creationId xmlns:a16="http://schemas.microsoft.com/office/drawing/2014/main" id="{132F6AA8-C8CC-494D-9C29-3B80D1622BD6}"/>
              </a:ext>
            </a:extLst>
          </p:cNvPr>
          <p:cNvSpPr/>
          <p:nvPr/>
        </p:nvSpPr>
        <p:spPr>
          <a:xfrm>
            <a:off x="4387010" y="301449"/>
            <a:ext cx="2177148" cy="275772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41 Elipse">
            <a:extLst>
              <a:ext uri="{FF2B5EF4-FFF2-40B4-BE49-F238E27FC236}">
                <a16:creationId xmlns:a16="http://schemas.microsoft.com/office/drawing/2014/main" id="{B6CB297A-3238-49CA-9EBD-F4689AD03F35}"/>
              </a:ext>
            </a:extLst>
          </p:cNvPr>
          <p:cNvSpPr/>
          <p:nvPr/>
        </p:nvSpPr>
        <p:spPr>
          <a:xfrm>
            <a:off x="6655198" y="169396"/>
            <a:ext cx="2385651" cy="302183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47 CuadroTexto">
            <a:extLst>
              <a:ext uri="{FF2B5EF4-FFF2-40B4-BE49-F238E27FC236}">
                <a16:creationId xmlns:a16="http://schemas.microsoft.com/office/drawing/2014/main" id="{D75708DD-BEAF-4F16-A97C-651F540B7BC8}"/>
              </a:ext>
            </a:extLst>
          </p:cNvPr>
          <p:cNvSpPr txBox="1"/>
          <p:nvPr/>
        </p:nvSpPr>
        <p:spPr>
          <a:xfrm>
            <a:off x="981211" y="3675757"/>
            <a:ext cx="3203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025                                          		 026</a:t>
            </a:r>
          </a:p>
        </p:txBody>
      </p:sp>
      <p:sp>
        <p:nvSpPr>
          <p:cNvPr id="55" name="43 Elipse">
            <a:extLst>
              <a:ext uri="{FF2B5EF4-FFF2-40B4-BE49-F238E27FC236}">
                <a16:creationId xmlns:a16="http://schemas.microsoft.com/office/drawing/2014/main" id="{6FA8EE81-21CB-4037-AAA8-87901B8E97DE}"/>
              </a:ext>
            </a:extLst>
          </p:cNvPr>
          <p:cNvSpPr/>
          <p:nvPr/>
        </p:nvSpPr>
        <p:spPr>
          <a:xfrm>
            <a:off x="323528" y="3252049"/>
            <a:ext cx="2650018" cy="3356696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42 Elipse">
            <a:extLst>
              <a:ext uri="{FF2B5EF4-FFF2-40B4-BE49-F238E27FC236}">
                <a16:creationId xmlns:a16="http://schemas.microsoft.com/office/drawing/2014/main" id="{1B3FBE27-EDF4-4634-A0B7-0E1F7163D698}"/>
              </a:ext>
            </a:extLst>
          </p:cNvPr>
          <p:cNvSpPr/>
          <p:nvPr/>
        </p:nvSpPr>
        <p:spPr>
          <a:xfrm>
            <a:off x="3183856" y="3091290"/>
            <a:ext cx="2776287" cy="3516636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5 CuadroTexto">
            <a:extLst>
              <a:ext uri="{FF2B5EF4-FFF2-40B4-BE49-F238E27FC236}">
                <a16:creationId xmlns:a16="http://schemas.microsoft.com/office/drawing/2014/main" id="{5AE7E9C8-5FBC-4024-BD1F-DF1D01159EDA}"/>
              </a:ext>
            </a:extLst>
          </p:cNvPr>
          <p:cNvSpPr txBox="1"/>
          <p:nvPr/>
        </p:nvSpPr>
        <p:spPr>
          <a:xfrm>
            <a:off x="7322581" y="4437112"/>
            <a:ext cx="17281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/>
              <a:t>Para calibrar y certificar que el tamaño de la impresión en el papel es el real verifique que este cuadrito</a:t>
            </a:r>
          </a:p>
          <a:p>
            <a:r>
              <a:rPr lang="es-ES" sz="1050" dirty="0"/>
              <a:t>debe medir 3x3 cm</a:t>
            </a:r>
          </a:p>
        </p:txBody>
      </p:sp>
      <p:sp>
        <p:nvSpPr>
          <p:cNvPr id="11" name="6 Rectángulo">
            <a:extLst>
              <a:ext uri="{FF2B5EF4-FFF2-40B4-BE49-F238E27FC236}">
                <a16:creationId xmlns:a16="http://schemas.microsoft.com/office/drawing/2014/main" id="{C8C00A27-A1C4-4ECE-8D24-529C675854BE}"/>
              </a:ext>
            </a:extLst>
          </p:cNvPr>
          <p:cNvSpPr/>
          <p:nvPr/>
        </p:nvSpPr>
        <p:spPr>
          <a:xfrm>
            <a:off x="6170453" y="4365104"/>
            <a:ext cx="1079500" cy="107950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2" name="17 CuadroTexto">
            <a:extLst>
              <a:ext uri="{FF2B5EF4-FFF2-40B4-BE49-F238E27FC236}">
                <a16:creationId xmlns:a16="http://schemas.microsoft.com/office/drawing/2014/main" id="{3D741F18-F166-47E5-A714-50ED4A9B14A2}"/>
              </a:ext>
            </a:extLst>
          </p:cNvPr>
          <p:cNvSpPr txBox="1"/>
          <p:nvPr/>
        </p:nvSpPr>
        <p:spPr>
          <a:xfrm>
            <a:off x="7812360" y="155679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85CM</a:t>
            </a:r>
          </a:p>
        </p:txBody>
      </p:sp>
    </p:spTree>
    <p:extLst>
      <p:ext uri="{BB962C8B-B14F-4D97-AF65-F5344CB8AC3E}">
        <p14:creationId xmlns:p14="http://schemas.microsoft.com/office/powerpoint/2010/main" val="128988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7 CuadroTexto">
            <a:extLst>
              <a:ext uri="{FF2B5EF4-FFF2-40B4-BE49-F238E27FC236}">
                <a16:creationId xmlns:a16="http://schemas.microsoft.com/office/drawing/2014/main" id="{5B738B5B-320E-43A4-9230-B2EB297C5D68}"/>
              </a:ext>
            </a:extLst>
          </p:cNvPr>
          <p:cNvSpPr txBox="1"/>
          <p:nvPr/>
        </p:nvSpPr>
        <p:spPr>
          <a:xfrm>
            <a:off x="683568" y="1134216"/>
            <a:ext cx="5941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		027                                          		 	029</a:t>
            </a:r>
          </a:p>
        </p:txBody>
      </p:sp>
      <p:sp>
        <p:nvSpPr>
          <p:cNvPr id="10" name="43 Elipse">
            <a:extLst>
              <a:ext uri="{FF2B5EF4-FFF2-40B4-BE49-F238E27FC236}">
                <a16:creationId xmlns:a16="http://schemas.microsoft.com/office/drawing/2014/main" id="{9321C36B-437B-462A-BA7B-C2E91AA43D53}"/>
              </a:ext>
            </a:extLst>
          </p:cNvPr>
          <p:cNvSpPr/>
          <p:nvPr/>
        </p:nvSpPr>
        <p:spPr>
          <a:xfrm>
            <a:off x="251520" y="188640"/>
            <a:ext cx="2954818" cy="3742777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47 CuadroTexto">
            <a:extLst>
              <a:ext uri="{FF2B5EF4-FFF2-40B4-BE49-F238E27FC236}">
                <a16:creationId xmlns:a16="http://schemas.microsoft.com/office/drawing/2014/main" id="{F135B898-AEAC-4716-819A-E67B8FD7D988}"/>
              </a:ext>
            </a:extLst>
          </p:cNvPr>
          <p:cNvSpPr txBox="1"/>
          <p:nvPr/>
        </p:nvSpPr>
        <p:spPr>
          <a:xfrm>
            <a:off x="1979712" y="4703230"/>
            <a:ext cx="5724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			028                                         		</a:t>
            </a:r>
          </a:p>
        </p:txBody>
      </p:sp>
      <p:sp>
        <p:nvSpPr>
          <p:cNvPr id="16" name="43 Elipse">
            <a:extLst>
              <a:ext uri="{FF2B5EF4-FFF2-40B4-BE49-F238E27FC236}">
                <a16:creationId xmlns:a16="http://schemas.microsoft.com/office/drawing/2014/main" id="{CA585F18-BDA6-45D0-B6B3-4585C20396E2}"/>
              </a:ext>
            </a:extLst>
          </p:cNvPr>
          <p:cNvSpPr/>
          <p:nvPr/>
        </p:nvSpPr>
        <p:spPr>
          <a:xfrm>
            <a:off x="2682846" y="2636912"/>
            <a:ext cx="3200674" cy="4054195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43 Elipse">
            <a:extLst>
              <a:ext uri="{FF2B5EF4-FFF2-40B4-BE49-F238E27FC236}">
                <a16:creationId xmlns:a16="http://schemas.microsoft.com/office/drawing/2014/main" id="{05F44B68-7774-410A-8625-E616A39EFBE8}"/>
              </a:ext>
            </a:extLst>
          </p:cNvPr>
          <p:cNvSpPr/>
          <p:nvPr/>
        </p:nvSpPr>
        <p:spPr>
          <a:xfrm>
            <a:off x="5637664" y="139788"/>
            <a:ext cx="3392938" cy="429773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5 CuadroTexto">
            <a:extLst>
              <a:ext uri="{FF2B5EF4-FFF2-40B4-BE49-F238E27FC236}">
                <a16:creationId xmlns:a16="http://schemas.microsoft.com/office/drawing/2014/main" id="{F35A90D3-D1A5-4963-ADBC-EE4C435C1779}"/>
              </a:ext>
            </a:extLst>
          </p:cNvPr>
          <p:cNvSpPr txBox="1"/>
          <p:nvPr/>
        </p:nvSpPr>
        <p:spPr>
          <a:xfrm>
            <a:off x="7144697" y="5341195"/>
            <a:ext cx="17281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/>
              <a:t>Para calibrar y certificar que el tamaño de la impresión en el papel es el real verifique que este cuadrito</a:t>
            </a:r>
          </a:p>
          <a:p>
            <a:r>
              <a:rPr lang="es-ES" sz="1050" dirty="0"/>
              <a:t>debe medir 3x3 cm</a:t>
            </a:r>
          </a:p>
        </p:txBody>
      </p:sp>
      <p:sp>
        <p:nvSpPr>
          <p:cNvPr id="8" name="6 Rectángulo">
            <a:extLst>
              <a:ext uri="{FF2B5EF4-FFF2-40B4-BE49-F238E27FC236}">
                <a16:creationId xmlns:a16="http://schemas.microsoft.com/office/drawing/2014/main" id="{7C131A1F-0D69-4CE1-91DB-8FED9C72109A}"/>
              </a:ext>
            </a:extLst>
          </p:cNvPr>
          <p:cNvSpPr/>
          <p:nvPr/>
        </p:nvSpPr>
        <p:spPr>
          <a:xfrm>
            <a:off x="5992569" y="5269187"/>
            <a:ext cx="1079500" cy="107950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568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134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adri</dc:creator>
  <cp:lastModifiedBy>tallercito</cp:lastModifiedBy>
  <cp:revision>25</cp:revision>
  <cp:lastPrinted>2021-09-16T14:56:45Z</cp:lastPrinted>
  <dcterms:created xsi:type="dcterms:W3CDTF">2018-03-13T12:14:56Z</dcterms:created>
  <dcterms:modified xsi:type="dcterms:W3CDTF">2023-04-14T16:42:10Z</dcterms:modified>
</cp:coreProperties>
</file>